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3192" y="5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SRNTGT047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 err="1"/>
              <a:t>Poliarnie</a:t>
            </a:r>
            <a:r>
              <a:rPr lang="fr-FR" sz="4000" dirty="0"/>
              <a:t> </a:t>
            </a:r>
            <a:r>
              <a:rPr lang="fr-FR" sz="4000" dirty="0" err="1"/>
              <a:t>Zori</a:t>
            </a:r>
            <a:r>
              <a:rPr lang="fr-FR" sz="4000" dirty="0"/>
              <a:t> Railway Bridge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8732FD84-C46A-E357-BF0C-E626FC0D19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6"/>
          <a:stretch/>
        </p:blipFill>
        <p:spPr>
          <a:xfrm>
            <a:off x="-1" y="1948131"/>
            <a:ext cx="15119351" cy="89419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FD7D553-C53D-DADB-EF3B-1E7077A35A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14"/>
          <a:stretch/>
        </p:blipFill>
        <p:spPr>
          <a:xfrm>
            <a:off x="0" y="1928464"/>
            <a:ext cx="15117415" cy="8763350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5912770"/>
            <a:ext cx="2067951" cy="720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 err="1"/>
              <a:t>Poliarnie</a:t>
            </a:r>
            <a:r>
              <a:rPr lang="fr-FR" sz="1400" b="1" dirty="0"/>
              <a:t> </a:t>
            </a:r>
            <a:r>
              <a:rPr lang="fr-FR" sz="1400" b="1" dirty="0" err="1"/>
              <a:t>Zori</a:t>
            </a:r>
            <a:r>
              <a:rPr lang="fr-FR" sz="1400" b="1" dirty="0"/>
              <a:t> Railway Bridge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SRNTGT047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>
            <a:off x="8251236" y="6223977"/>
            <a:ext cx="738019" cy="4879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531236" y="5863977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SRNTGT047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22.748 E 032 31.471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6756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Clouds and clouds in the sky&#10;&#10;Description automatically generated">
            <a:extLst>
              <a:ext uri="{FF2B5EF4-FFF2-40B4-BE49-F238E27FC236}">
                <a16:creationId xmlns:a16="http://schemas.microsoft.com/office/drawing/2014/main" id="{22D4B1AD-C401-2DF7-9AD2-93B1DE0682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8308" t="28252" r="39286" b="13327"/>
          <a:stretch/>
        </p:blipFill>
        <p:spPr>
          <a:xfrm>
            <a:off x="0" y="1905734"/>
            <a:ext cx="15117415" cy="8786079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2383979B-7C44-292F-EB3E-7EC226347C3D}"/>
              </a:ext>
            </a:extLst>
          </p:cNvPr>
          <p:cNvSpPr txBox="1"/>
          <p:nvPr/>
        </p:nvSpPr>
        <p:spPr>
          <a:xfrm>
            <a:off x="11204910" y="6328145"/>
            <a:ext cx="3236215" cy="53404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SAM Factory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 (underground)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654BA9-C562-1EA2-B6BD-32C5F2B548CA}"/>
              </a:ext>
            </a:extLst>
          </p:cNvPr>
          <p:cNvCxnSpPr>
            <a:cxnSpLocks/>
            <a:stCxn id="9" idx="1"/>
            <a:endCxn id="52" idx="3"/>
          </p:cNvCxnSpPr>
          <p:nvPr/>
        </p:nvCxnSpPr>
        <p:spPr>
          <a:xfrm flipH="1">
            <a:off x="10410781" y="6595167"/>
            <a:ext cx="794129" cy="1975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91FD8D63-AE2A-B4A0-5709-6D2B6469CACF}"/>
              </a:ext>
            </a:extLst>
          </p:cNvPr>
          <p:cNvGrpSpPr/>
          <p:nvPr/>
        </p:nvGrpSpPr>
        <p:grpSpPr>
          <a:xfrm rot="2041222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69C4A35-217C-C41A-6CD2-4DB906020BE1}"/>
              </a:ext>
            </a:extLst>
          </p:cNvPr>
          <p:cNvSpPr/>
          <p:nvPr/>
        </p:nvSpPr>
        <p:spPr>
          <a:xfrm rot="19579449">
            <a:off x="3014168" y="7634454"/>
            <a:ext cx="466373" cy="727424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3422960685">
                  <a:custGeom>
                    <a:avLst/>
                    <a:gdLst>
                      <a:gd name="connsiteX0" fmla="*/ 0 w 466373"/>
                      <a:gd name="connsiteY0" fmla="*/ 0 h 727424"/>
                      <a:gd name="connsiteX1" fmla="*/ 466373 w 466373"/>
                      <a:gd name="connsiteY1" fmla="*/ 0 h 727424"/>
                      <a:gd name="connsiteX2" fmla="*/ 466373 w 466373"/>
                      <a:gd name="connsiteY2" fmla="*/ 363712 h 727424"/>
                      <a:gd name="connsiteX3" fmla="*/ 466373 w 466373"/>
                      <a:gd name="connsiteY3" fmla="*/ 727424 h 727424"/>
                      <a:gd name="connsiteX4" fmla="*/ 0 w 466373"/>
                      <a:gd name="connsiteY4" fmla="*/ 727424 h 727424"/>
                      <a:gd name="connsiteX5" fmla="*/ 0 w 466373"/>
                      <a:gd name="connsiteY5" fmla="*/ 349164 h 727424"/>
                      <a:gd name="connsiteX6" fmla="*/ 0 w 466373"/>
                      <a:gd name="connsiteY6" fmla="*/ 0 h 7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66373" h="727424" extrusionOk="0">
                        <a:moveTo>
                          <a:pt x="0" y="0"/>
                        </a:moveTo>
                        <a:cubicBezTo>
                          <a:pt x="210922" y="-4963"/>
                          <a:pt x="298877" y="-7230"/>
                          <a:pt x="466373" y="0"/>
                        </a:cubicBezTo>
                        <a:cubicBezTo>
                          <a:pt x="465900" y="166394"/>
                          <a:pt x="473725" y="207826"/>
                          <a:pt x="466373" y="363712"/>
                        </a:cubicBezTo>
                        <a:cubicBezTo>
                          <a:pt x="459021" y="519598"/>
                          <a:pt x="472045" y="606407"/>
                          <a:pt x="466373" y="727424"/>
                        </a:cubicBezTo>
                        <a:cubicBezTo>
                          <a:pt x="304688" y="713087"/>
                          <a:pt x="194248" y="715658"/>
                          <a:pt x="0" y="727424"/>
                        </a:cubicBezTo>
                        <a:cubicBezTo>
                          <a:pt x="-14223" y="594371"/>
                          <a:pt x="18368" y="530214"/>
                          <a:pt x="0" y="349164"/>
                        </a:cubicBezTo>
                        <a:cubicBezTo>
                          <a:pt x="-18368" y="168114"/>
                          <a:pt x="-15923" y="1564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id="{625225CB-AC53-29F5-DC84-130CA9D34A8B}"/>
              </a:ext>
            </a:extLst>
          </p:cNvPr>
          <p:cNvSpPr txBox="1"/>
          <p:nvPr/>
        </p:nvSpPr>
        <p:spPr>
          <a:xfrm>
            <a:off x="1120378" y="6370476"/>
            <a:ext cx="2687952" cy="4691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Power Maintenance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SRNTGT045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36EFA4B-23CF-D1F4-4249-F7585D6E08AC}"/>
              </a:ext>
            </a:extLst>
          </p:cNvPr>
          <p:cNvCxnSpPr>
            <a:cxnSpLocks/>
            <a:stCxn id="80" idx="2"/>
            <a:endCxn id="79" idx="0"/>
          </p:cNvCxnSpPr>
          <p:nvPr/>
        </p:nvCxnSpPr>
        <p:spPr>
          <a:xfrm>
            <a:off x="2464354" y="6839609"/>
            <a:ext cx="581325" cy="8558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64488A9-9BEC-F786-EDD9-E90651A3658B}"/>
              </a:ext>
            </a:extLst>
          </p:cNvPr>
          <p:cNvSpPr/>
          <p:nvPr/>
        </p:nvSpPr>
        <p:spPr>
          <a:xfrm rot="18806904">
            <a:off x="7279086" y="7826664"/>
            <a:ext cx="458519" cy="1931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id="{3F971C08-9B1C-4908-B669-92248C3EC8A4}"/>
              </a:ext>
            </a:extLst>
          </p:cNvPr>
          <p:cNvSpPr txBox="1"/>
          <p:nvPr/>
        </p:nvSpPr>
        <p:spPr>
          <a:xfrm>
            <a:off x="1120378" y="5872219"/>
            <a:ext cx="2766503" cy="43444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Railway Bridge</a:t>
            </a:r>
            <a:br>
              <a:rPr lang="fr-FR" sz="1400" b="1" dirty="0"/>
            </a:br>
            <a:r>
              <a:rPr lang="fr-FR" sz="1400" b="1" dirty="0"/>
              <a:t>SRNTGT047</a:t>
            </a:r>
            <a:endParaRPr lang="en-GB" b="1" dirty="0">
              <a:solidFill>
                <a:schemeClr val="dk1"/>
              </a:solidFill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C5552D8-5CFE-247E-609D-07B12F6BD427}"/>
              </a:ext>
            </a:extLst>
          </p:cNvPr>
          <p:cNvCxnSpPr>
            <a:cxnSpLocks/>
            <a:stCxn id="94" idx="3"/>
            <a:endCxn id="93" idx="0"/>
          </p:cNvCxnSpPr>
          <p:nvPr/>
        </p:nvCxnSpPr>
        <p:spPr>
          <a:xfrm>
            <a:off x="3886881" y="6089444"/>
            <a:ext cx="3551358" cy="176737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FF01244F-5AFE-E4DA-AB2F-CDE2A059AD5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FB7C588-7572-A000-FA0A-8FAAC5E1A58A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36EC0584-C0CD-AC09-A514-8B7AAA367C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255C0B8-34B6-4992-1243-7AD47D25F24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70D63EA-4293-DBE4-E657-117594D466C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9877CAA3-2421-54AC-B153-9DE059BA44B7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BD2F88C-69D0-C158-C21E-E3F38B019BB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2F124D3-1AB9-3B75-A792-CCE35DE2BAF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27A41B6-7185-083A-C6C9-4A60339AF6D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1EDE8C0-8A0E-A3C2-DA07-E595954814C2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4AF316F-4294-8DC8-7BA1-723632CB782A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E31B4A6-54F3-A748-E36E-61B07C59A53E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SRNTGT047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22.748 E 032 31.471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DOI:2009-APR-14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33021D7-274D-6932-5528-76C86CD1A3D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B279087-5DA6-EE33-B627-ACEE95E4618E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5" name="Picture 1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8D46F3E6-46AF-71D0-1CEA-C497E4F2DE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6" name="Rektangel 11">
              <a:extLst>
                <a:ext uri="{FF2B5EF4-FFF2-40B4-BE49-F238E27FC236}">
                  <a16:creationId xmlns:a16="http://schemas.microsoft.com/office/drawing/2014/main" id="{84772C42-2634-99B7-E39A-81049A144B6C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60E17FFF-E096-2063-9E67-EF4BFAE34BC4}"/>
              </a:ext>
            </a:extLst>
          </p:cNvPr>
          <p:cNvSpPr/>
          <p:nvPr/>
        </p:nvSpPr>
        <p:spPr>
          <a:xfrm rot="2079599">
            <a:off x="10086013" y="5944663"/>
            <a:ext cx="356390" cy="1137834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594157703">
                  <a:custGeom>
                    <a:avLst/>
                    <a:gdLst>
                      <a:gd name="connsiteX0" fmla="*/ 0 w 356390"/>
                      <a:gd name="connsiteY0" fmla="*/ 0 h 1137834"/>
                      <a:gd name="connsiteX1" fmla="*/ 356390 w 356390"/>
                      <a:gd name="connsiteY1" fmla="*/ 0 h 1137834"/>
                      <a:gd name="connsiteX2" fmla="*/ 356390 w 356390"/>
                      <a:gd name="connsiteY2" fmla="*/ 534782 h 1137834"/>
                      <a:gd name="connsiteX3" fmla="*/ 356390 w 356390"/>
                      <a:gd name="connsiteY3" fmla="*/ 1137834 h 1137834"/>
                      <a:gd name="connsiteX4" fmla="*/ 0 w 356390"/>
                      <a:gd name="connsiteY4" fmla="*/ 1137834 h 1137834"/>
                      <a:gd name="connsiteX5" fmla="*/ 0 w 356390"/>
                      <a:gd name="connsiteY5" fmla="*/ 580295 h 1137834"/>
                      <a:gd name="connsiteX6" fmla="*/ 0 w 356390"/>
                      <a:gd name="connsiteY6" fmla="*/ 0 h 11378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56390" h="1137834" extrusionOk="0">
                        <a:moveTo>
                          <a:pt x="0" y="0"/>
                        </a:moveTo>
                        <a:cubicBezTo>
                          <a:pt x="99249" y="-10034"/>
                          <a:pt x="197114" y="808"/>
                          <a:pt x="356390" y="0"/>
                        </a:cubicBezTo>
                        <a:cubicBezTo>
                          <a:pt x="344368" y="129480"/>
                          <a:pt x="358498" y="362513"/>
                          <a:pt x="356390" y="534782"/>
                        </a:cubicBezTo>
                        <a:cubicBezTo>
                          <a:pt x="354282" y="707051"/>
                          <a:pt x="336892" y="868880"/>
                          <a:pt x="356390" y="1137834"/>
                        </a:cubicBezTo>
                        <a:cubicBezTo>
                          <a:pt x="222544" y="1131664"/>
                          <a:pt x="146158" y="1130693"/>
                          <a:pt x="0" y="1137834"/>
                        </a:cubicBezTo>
                        <a:cubicBezTo>
                          <a:pt x="16169" y="945991"/>
                          <a:pt x="24057" y="732537"/>
                          <a:pt x="0" y="580295"/>
                        </a:cubicBezTo>
                        <a:cubicBezTo>
                          <a:pt x="-24057" y="428053"/>
                          <a:pt x="19051" y="1238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Google Shape;67;p14">
            <a:extLst>
              <a:ext uri="{FF2B5EF4-FFF2-40B4-BE49-F238E27FC236}">
                <a16:creationId xmlns:a16="http://schemas.microsoft.com/office/drawing/2014/main" id="{2D94893D-9067-3EF3-9AA5-E6EFF58F6A4D}"/>
              </a:ext>
            </a:extLst>
          </p:cNvPr>
          <p:cNvSpPr txBox="1"/>
          <p:nvPr/>
        </p:nvSpPr>
        <p:spPr>
          <a:xfrm>
            <a:off x="11210076" y="7028353"/>
            <a:ext cx="3236215" cy="53404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SAM Factory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 (underground)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2CAC094-7961-5DA5-338A-3529A42F3C0D}"/>
              </a:ext>
            </a:extLst>
          </p:cNvPr>
          <p:cNvSpPr/>
          <p:nvPr/>
        </p:nvSpPr>
        <p:spPr>
          <a:xfrm rot="20041327">
            <a:off x="9985758" y="8214772"/>
            <a:ext cx="556899" cy="473247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56899"/>
                      <a:gd name="connsiteY0" fmla="*/ 0 h 473247"/>
                      <a:gd name="connsiteX1" fmla="*/ 556899 w 556899"/>
                      <a:gd name="connsiteY1" fmla="*/ 0 h 473247"/>
                      <a:gd name="connsiteX2" fmla="*/ 556899 w 556899"/>
                      <a:gd name="connsiteY2" fmla="*/ 473247 h 473247"/>
                      <a:gd name="connsiteX3" fmla="*/ 0 w 556899"/>
                      <a:gd name="connsiteY3" fmla="*/ 473247 h 473247"/>
                      <a:gd name="connsiteX4" fmla="*/ 0 w 556899"/>
                      <a:gd name="connsiteY4" fmla="*/ 0 h 4732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6899" h="473247" extrusionOk="0">
                        <a:moveTo>
                          <a:pt x="0" y="0"/>
                        </a:moveTo>
                        <a:cubicBezTo>
                          <a:pt x="176037" y="-3952"/>
                          <a:pt x="377661" y="23421"/>
                          <a:pt x="556899" y="0"/>
                        </a:cubicBezTo>
                        <a:cubicBezTo>
                          <a:pt x="536041" y="129563"/>
                          <a:pt x="535258" y="304582"/>
                          <a:pt x="556899" y="473247"/>
                        </a:cubicBezTo>
                        <a:cubicBezTo>
                          <a:pt x="421716" y="448023"/>
                          <a:pt x="114091" y="447109"/>
                          <a:pt x="0" y="473247"/>
                        </a:cubicBezTo>
                        <a:cubicBezTo>
                          <a:pt x="-11144" y="268821"/>
                          <a:pt x="-21738" y="11389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32F8595-B9A3-0D89-9162-DE8760A3827D}"/>
              </a:ext>
            </a:extLst>
          </p:cNvPr>
          <p:cNvCxnSpPr>
            <a:cxnSpLocks/>
            <a:stCxn id="55" idx="1"/>
            <a:endCxn id="56" idx="3"/>
          </p:cNvCxnSpPr>
          <p:nvPr/>
        </p:nvCxnSpPr>
        <p:spPr>
          <a:xfrm flipH="1">
            <a:off x="10514524" y="7295375"/>
            <a:ext cx="695552" cy="103405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B290260-97E4-7BF8-280F-78BF61D772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" r="5559" b="-16"/>
          <a:stretch/>
        </p:blipFill>
        <p:spPr>
          <a:xfrm>
            <a:off x="-859" y="1937312"/>
            <a:ext cx="15120210" cy="875450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34B7294-B541-59B9-C8B4-D95D80B97952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1" name="Google Shape;171;p20">
            <a:extLst>
              <a:ext uri="{FF2B5EF4-FFF2-40B4-BE49-F238E27FC236}">
                <a16:creationId xmlns:a16="http://schemas.microsoft.com/office/drawing/2014/main" id="{2CE0B118-892D-58AD-BCB0-66E91036A758}"/>
              </a:ext>
            </a:extLst>
          </p:cNvPr>
          <p:cNvSpPr txBox="1"/>
          <p:nvPr/>
        </p:nvSpPr>
        <p:spPr>
          <a:xfrm>
            <a:off x="290394" y="4268759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SRNTGT047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RAILWAY BRIDGE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22.748 E 032 31.471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-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F171C6D-241A-3506-971E-FF6612F05B52}"/>
              </a:ext>
            </a:extLst>
          </p:cNvPr>
          <p:cNvCxnSpPr>
            <a:cxnSpLocks/>
            <a:stCxn id="91" idx="3"/>
            <a:endCxn id="95" idx="1"/>
          </p:cNvCxnSpPr>
          <p:nvPr/>
        </p:nvCxnSpPr>
        <p:spPr>
          <a:xfrm>
            <a:off x="2996417" y="4670394"/>
            <a:ext cx="4445212" cy="13094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94BEDB42-299C-96E2-DFDB-305AC995BC50}"/>
              </a:ext>
            </a:extLst>
          </p:cNvPr>
          <p:cNvSpPr/>
          <p:nvPr/>
        </p:nvSpPr>
        <p:spPr>
          <a:xfrm>
            <a:off x="7332604" y="578997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637C5C-B644-EC54-5006-D89C1FE0DE3F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48000"/>
                    </a14:imgEffect>
                    <a14:imgEffect>
                      <a14:colorTemperature colorTemp="5039"/>
                    </a14:imgEffect>
                    <a14:imgEffect>
                      <a14:brightnessContrast bright="-17000" contrast="4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0141" y="7013726"/>
            <a:ext cx="5631001" cy="322546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17AF159-7663-2DE4-E4A7-87788114B4D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436042B-21FB-AFB8-1ACC-DF6AF895F161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7" name="Picture 3">
              <a:extLst>
                <a:ext uri="{FF2B5EF4-FFF2-40B4-BE49-F238E27FC236}">
                  <a16:creationId xmlns:a16="http://schemas.microsoft.com/office/drawing/2014/main" id="{BA497675-4B4B-5F94-55CC-13CE5AAC50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C6B18B3-D01E-376C-0FE4-6586CE7A8011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D78DFB63-5F20-07CD-D831-D29F23A99351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53CA9CB-6838-F9D4-1BFC-94492507EE7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6244960-78AD-AEC0-DDC7-15EE5805136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A44DFDF-8792-C2A2-65EB-31FF6FDEC12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D8077A79-76FD-E9C6-DB5B-4FC169E07D6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C6D87CA-F9FF-14FD-97A7-720DAB8AB90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D4760F3-5F5B-CE9A-7194-0984144FE7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187B49B-471A-39A1-9D59-5A30B3B7F620}"/>
                </a:ext>
              </a:extLst>
            </p:cNvPr>
            <p:cNvSpPr txBox="1"/>
            <p:nvPr/>
          </p:nvSpPr>
          <p:spPr>
            <a:xfrm>
              <a:off x="2429057" y="945322"/>
              <a:ext cx="364234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SRNTGT047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22.748 E 032 31.471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DOI:2001-SEP-16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B69D79-1078-5A9B-E26C-F1334669D3D3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C88543-DA04-341D-4050-A813ABBB8063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23" name="Picture 2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7B85E55-4CD6-9360-8742-06A4599429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4" name="Rektangel 11">
              <a:extLst>
                <a:ext uri="{FF2B5EF4-FFF2-40B4-BE49-F238E27FC236}">
                  <a16:creationId xmlns:a16="http://schemas.microsoft.com/office/drawing/2014/main" id="{D4FD35D8-6668-2F85-B0AD-10EB6CBE4273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1170768693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CENTRE PIER STEEL LATTICE BRIDGE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82220A9-379E-EA81-BAFB-C0908AF7D49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D5C5D91-32D6-A810-861F-C470981BA96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53D198A9-1507-8111-E92D-6FE401BB16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20494DE-ACA4-2664-4BE4-93518BCF113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EE3EFD8-769E-6B03-E799-211D3B8480C1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F329BB17-0691-B501-C212-1E635E5AB30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C741C05-840A-4142-EFBA-771B0EABD23C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FDF6AE9-EFAB-1ED9-969A-DF06D74657A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E173D5B-F187-64FE-CD76-DC3E591DFA0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50A6065-5FFD-C0E7-6312-997CDD24E80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E903DE9-916C-1AB0-51DA-CDE12ED7FFC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96424D0-1D12-6477-435B-5584D1548591}"/>
                </a:ext>
              </a:extLst>
            </p:cNvPr>
            <p:cNvSpPr txBox="1"/>
            <p:nvPr/>
          </p:nvSpPr>
          <p:spPr>
            <a:xfrm>
              <a:off x="2429057" y="945322"/>
              <a:ext cx="364234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SRNTGT047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22.748 E 032 31.471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DOI:2001-SEP-16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C818F23-B001-8CB0-C4C5-EE511DB80D7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CCC3BF8-9CA1-FB24-DF07-0B5415A6ECC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F1EEB6B4-EE15-D63B-95DE-A3121BA2BD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531A34B5-AAA7-7225-FE04-E618CD671D08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528319D-327E-6D9A-0E9D-B24DD35DAF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" r="5559" b="-16"/>
          <a:stretch/>
        </p:blipFill>
        <p:spPr>
          <a:xfrm>
            <a:off x="-859" y="1937312"/>
            <a:ext cx="15120210" cy="8754501"/>
          </a:xfrm>
          <a:prstGeom prst="rect">
            <a:avLst/>
          </a:prstGeom>
        </p:spPr>
      </p:pic>
      <p:grpSp>
        <p:nvGrpSpPr>
          <p:cNvPr id="199" name="Google Shape;199;p22"/>
          <p:cNvGrpSpPr/>
          <p:nvPr/>
        </p:nvGrpSpPr>
        <p:grpSpPr>
          <a:xfrm>
            <a:off x="7203446" y="4758189"/>
            <a:ext cx="2008575" cy="869161"/>
            <a:chOff x="6503382" y="4510325"/>
            <a:chExt cx="2008575" cy="869161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503382" y="4510325"/>
              <a:ext cx="2008575" cy="313679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 / 812FT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6953123" y="4824004"/>
              <a:ext cx="554547" cy="55548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CDE1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 rot="966005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7" name="Google Shape;202;p22">
            <a:extLst>
              <a:ext uri="{FF2B5EF4-FFF2-40B4-BE49-F238E27FC236}">
                <a16:creationId xmlns:a16="http://schemas.microsoft.com/office/drawing/2014/main" id="{4237BCD3-B3B5-17D2-63DA-ECE1314BAC71}"/>
              </a:ext>
            </a:extLst>
          </p:cNvPr>
          <p:cNvSpPr/>
          <p:nvPr/>
        </p:nvSpPr>
        <p:spPr>
          <a:xfrm>
            <a:off x="7041373" y="5589210"/>
            <a:ext cx="899106" cy="900418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2" name="Google Shape;192;p22"/>
          <p:cNvGrpSpPr/>
          <p:nvPr/>
        </p:nvGrpSpPr>
        <p:grpSpPr>
          <a:xfrm>
            <a:off x="7578974" y="5543069"/>
            <a:ext cx="2156625" cy="496350"/>
            <a:chOff x="2696817" y="6965375"/>
            <a:chExt cx="2140783" cy="4963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cxnSpLocks/>
              <a:stCxn id="193" idx="1"/>
            </p:cNvCxnSpPr>
            <p:nvPr/>
          </p:nvCxnSpPr>
          <p:spPr>
            <a:xfrm flipH="1">
              <a:off x="2696817" y="7107425"/>
              <a:ext cx="1248283" cy="3543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DC777A-3747-19D9-744B-E4911F7D048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A8A51F-3A25-B6D6-1178-8D8AD0D9A42E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3" name="Picture 3">
              <a:extLst>
                <a:ext uri="{FF2B5EF4-FFF2-40B4-BE49-F238E27FC236}">
                  <a16:creationId xmlns:a16="http://schemas.microsoft.com/office/drawing/2014/main" id="{B88850DA-1D0C-1F72-F99A-2D11B98D90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3418C66-C85C-7D69-8B7F-C16201DEAB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D1C603E-78D2-2D3E-7ACA-0756A113E90E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61088BC-8308-CAB2-C24A-98483715CF9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BD5A56CC-CDB6-35FC-6CF0-61D20496CA2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3EC6D44-A7D8-DCD1-8990-76B72BE4AD10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88E00778-674D-2BE4-72E9-E72470C8EE8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521B30C-CBC2-6639-4B1A-E38920B3EE20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08AD5A6-A29A-F45E-FA01-559D37DD291F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F060CA8-FB61-4C2C-A336-34D512261684}"/>
                </a:ext>
              </a:extLst>
            </p:cNvPr>
            <p:cNvSpPr txBox="1"/>
            <p:nvPr/>
          </p:nvSpPr>
          <p:spPr>
            <a:xfrm>
              <a:off x="2429057" y="945322"/>
              <a:ext cx="364234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SRNTGT047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22.748 E 032 31.471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DOI:2001-SEP-16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7C6124E-3B8E-A106-7BAA-D0FBFE36DCE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78D5BE7-5542-B609-A486-0E424FD2328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37" name="Picture 3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3386BB3F-ABDC-816D-8F22-FDCAE7DE56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8" name="Rektangel 11">
              <a:extLst>
                <a:ext uri="{FF2B5EF4-FFF2-40B4-BE49-F238E27FC236}">
                  <a16:creationId xmlns:a16="http://schemas.microsoft.com/office/drawing/2014/main" id="{F7550DD4-7B50-3E7E-D022-A89B9F1B03B0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1568519790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BFA37B2-1C63-2490-C55E-FFDDD5BE589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6807BE1-1C6E-8A85-5D73-D089E705B80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CF630F26-B841-5B34-BE48-3D16DC43C9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3CE79B7-BB91-4D07-7F05-280AB8EABA97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DFBE5DC-D4FA-7C79-9500-0C378042D9B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5ACB7C55-EB82-F879-90E2-75845CBDE15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32F69CC7-DEA3-1B39-7EFA-F926355D8AF0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0AE4155-FE92-4346-FB41-889931CF3E4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B5F6AF4-F993-2D44-CF8B-32C70CD9837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D32B805-13A5-9CD7-4D50-4505E190325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F0A3FA4-57A7-AD49-68DB-609C554F8C8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99300CC-30C9-7179-AD88-8159073ABEC4}"/>
                </a:ext>
              </a:extLst>
            </p:cNvPr>
            <p:cNvSpPr txBox="1"/>
            <p:nvPr/>
          </p:nvSpPr>
          <p:spPr>
            <a:xfrm>
              <a:off x="2429057" y="945322"/>
              <a:ext cx="364234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SRNTGT047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22.748 E 032 31.471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DOI:2001-SEP-16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3B11318-7E55-BDED-89DA-AC06F509E7F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48FFAF3-4E38-AE82-F65C-5BB01870A21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5712A45E-E3CB-64F1-2199-B95C2571566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11F56E68-148E-47BB-0641-92A5E5652966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42967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2DCD465-2DA1-537A-7D26-2D2F07C508DF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48000"/>
                    </a14:imgEffect>
                    <a14:imgEffect>
                      <a14:colorTemperature colorTemp="5039"/>
                    </a14:imgEffect>
                    <a14:imgEffect>
                      <a14:brightnessContrast bright="-17000" contrast="4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39456" y="1937312"/>
            <a:ext cx="7179894" cy="4112680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9686558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5F7D82D-7298-6342-FE0B-5E71F3A5BD73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FBE80A2-8524-B2DF-1AC0-AF870DD17B2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4" name="Picture 3">
              <a:extLst>
                <a:ext uri="{FF2B5EF4-FFF2-40B4-BE49-F238E27FC236}">
                  <a16:creationId xmlns:a16="http://schemas.microsoft.com/office/drawing/2014/main" id="{EC142712-8DDD-8219-A85C-1578B778F0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A4CE0CD-9630-2354-DA66-8FD5CA827E72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12C104F-7109-0D5A-9BAB-7B3C30ABF411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49A44BE-6064-0B95-538E-3B463F78194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E35DED3A-6A64-9421-13C0-715EA63C0781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9802ED6-7E30-C532-2A5C-3070ADEEBFB8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C0F4C17-4796-12BD-5996-D6885D29FD7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A63CD47-2CD0-0C60-CE7D-1346634DAF9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7C0ECC4-B3B7-CDAC-3104-1FEC9277638A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C476E85-9FEE-3D95-8594-5CA1AC2683CB}"/>
                </a:ext>
              </a:extLst>
            </p:cNvPr>
            <p:cNvSpPr txBox="1"/>
            <p:nvPr/>
          </p:nvSpPr>
          <p:spPr>
            <a:xfrm>
              <a:off x="2429057" y="945322"/>
              <a:ext cx="364234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SRNTGT047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22.748 E 032 31.471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DOI:2001-SEP-16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EC5ED6A-C78C-93F4-EF2E-554BE6FA2EE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EC88053-A13E-5034-388E-17B5F652E5A0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30" name="Picture 2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B1B3C18-5680-B955-2264-689283CC41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1" name="Rektangel 11">
              <a:extLst>
                <a:ext uri="{FF2B5EF4-FFF2-40B4-BE49-F238E27FC236}">
                  <a16:creationId xmlns:a16="http://schemas.microsoft.com/office/drawing/2014/main" id="{1601B55E-85A7-BE2D-0EE4-439DBFBABB17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821</Words>
  <Application>Microsoft Office PowerPoint</Application>
  <PresentationFormat>Custom</PresentationFormat>
  <Paragraphs>179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SRNTGT047  Poliarnie Zori Railway Bridge,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15</cp:revision>
  <dcterms:modified xsi:type="dcterms:W3CDTF">2025-01-10T14:50:55Z</dcterms:modified>
</cp:coreProperties>
</file>